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32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07421-0D81-4BEA-A4B2-D0382E66F4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8E9D0-4FD2-481D-9D16-468C41E78EF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telegraph.co.uk/multimedia/archive/00677/hair404a_677734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306" y="533400"/>
            <a:ext cx="8758238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JUAN</dc:creator>
  <cp:lastModifiedBy>JUAN</cp:lastModifiedBy>
  <cp:revision>1</cp:revision>
  <dcterms:created xsi:type="dcterms:W3CDTF">2015-06-18T23:16:05Z</dcterms:created>
  <dcterms:modified xsi:type="dcterms:W3CDTF">2015-06-18T23:21:20Z</dcterms:modified>
</cp:coreProperties>
</file>